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4"/>
  </p:notesMasterIdLst>
  <p:handoutMasterIdLst>
    <p:handoutMasterId r:id="rId15"/>
  </p:handoutMasterIdLst>
  <p:sldIdLst>
    <p:sldId id="258" r:id="rId2"/>
    <p:sldId id="259" r:id="rId3"/>
    <p:sldId id="272" r:id="rId4"/>
    <p:sldId id="265" r:id="rId5"/>
    <p:sldId id="266" r:id="rId6"/>
    <p:sldId id="267" r:id="rId7"/>
    <p:sldId id="260" r:id="rId8"/>
    <p:sldId id="273" r:id="rId9"/>
    <p:sldId id="274" r:id="rId10"/>
    <p:sldId id="276" r:id="rId11"/>
    <p:sldId id="275" r:id="rId12"/>
    <p:sldId id="277" r:id="rId13"/>
  </p:sldIdLst>
  <p:sldSz cx="9144000" cy="6858000" type="screen4x3"/>
  <p:notesSz cx="6881813" cy="10002838"/>
  <p:custShowLst>
    <p:custShow name="Kort udgave!" id="0">
      <p:sldLst/>
    </p:custShow>
  </p:custShow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0000CC"/>
    <a:srgbClr val="A69E7E"/>
    <a:srgbClr val="CC0066"/>
    <a:srgbClr val="990099"/>
    <a:srgbClr val="3399FF"/>
    <a:srgbClr val="66FFFF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5018" autoAdjust="0"/>
  </p:normalViewPr>
  <p:slideViewPr>
    <p:cSldViewPr>
      <p:cViewPr>
        <p:scale>
          <a:sx n="100" d="100"/>
          <a:sy n="100" d="100"/>
        </p:scale>
        <p:origin x="396" y="13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2166" y="-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4E70322D-C936-48C1-AA99-DC23953B469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9165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102" y="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50888"/>
            <a:ext cx="4997450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182" y="4751348"/>
            <a:ext cx="5505450" cy="450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96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102" y="9500960"/>
            <a:ext cx="2982119" cy="50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78" tIns="48239" rIns="96478" bIns="4823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9953643-B228-4C1D-93E6-C087935BDA8C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2688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8182" y="4641380"/>
            <a:ext cx="5505450" cy="4611246"/>
          </a:xfrm>
        </p:spPr>
        <p:txBody>
          <a:bodyPr>
            <a:normAutofit fontScale="92500" lnSpcReduction="10000"/>
          </a:bodyPr>
          <a:lstStyle/>
          <a:p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3</a:t>
            </a:fld>
            <a:endParaRPr lang="da-DK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4</a:t>
            </a:fld>
            <a:endParaRPr lang="da-DK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8182" y="4641379"/>
            <a:ext cx="5505450" cy="4752527"/>
          </a:xfrm>
        </p:spPr>
        <p:txBody>
          <a:bodyPr>
            <a:noAutofit/>
          </a:bodyPr>
          <a:lstStyle/>
          <a:p>
            <a:endParaRPr lang="da-DK" sz="1050" baseline="0" noProof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6</a:t>
            </a:fld>
            <a:endParaRPr lang="da-DK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>
          <a:xfrm>
            <a:off x="688182" y="4751348"/>
            <a:ext cx="5505450" cy="4642559"/>
          </a:xfrm>
        </p:spPr>
        <p:txBody>
          <a:bodyPr>
            <a:normAutofit/>
          </a:bodyPr>
          <a:lstStyle/>
          <a:p>
            <a:endParaRPr lang="da-DK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1" noProof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953643-B228-4C1D-93E6-C087935BDA8C}" type="slidenum">
              <a:rPr lang="da-DK" smtClean="0"/>
              <a:pPr>
                <a:defRPr/>
              </a:pPr>
              <a:t>8</a:t>
            </a:fld>
            <a:endParaRPr lang="da-DK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C3630-4E2E-49AF-995F-3879785A7045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 dirty="0" smtClean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5EC6-DAE8-4559-A124-A3197D479B1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708920"/>
            <a:ext cx="6400800" cy="3240360"/>
          </a:xfrm>
        </p:spPr>
        <p:txBody>
          <a:bodyPr/>
          <a:lstStyle>
            <a:lvl1pPr marL="457200" indent="-45720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dirty="0" smtClean="0"/>
              <a:t>Program:</a:t>
            </a:r>
          </a:p>
          <a:p>
            <a:r>
              <a:rPr lang="da-DK" dirty="0" smtClean="0"/>
              <a:t>Saunaen, de fysiske forhold</a:t>
            </a:r>
          </a:p>
          <a:p>
            <a:r>
              <a:rPr lang="da-DK" dirty="0" smtClean="0"/>
              <a:t>Duftolier</a:t>
            </a:r>
          </a:p>
          <a:p>
            <a:r>
              <a:rPr lang="da-DK" dirty="0" smtClean="0"/>
              <a:t>Vifteteknik</a:t>
            </a:r>
          </a:p>
          <a:p>
            <a:r>
              <a:rPr lang="da-DK" dirty="0" err="1" smtClean="0"/>
              <a:t>Gusmidler</a:t>
            </a:r>
            <a:r>
              <a:rPr lang="da-DK" dirty="0" smtClean="0"/>
              <a:t> og metoder</a:t>
            </a:r>
          </a:p>
          <a:p>
            <a:r>
              <a:rPr lang="da-DK" dirty="0" smtClean="0"/>
              <a:t>Tema/fortælling</a:t>
            </a:r>
          </a:p>
          <a:p>
            <a:r>
              <a:rPr lang="da-DK" dirty="0" smtClean="0"/>
              <a:t>Prøver – teoretisk og praktisk</a:t>
            </a:r>
          </a:p>
          <a:p>
            <a:endParaRPr lang="da-D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dirty="0" smtClean="0"/>
              <a:t>8. oktober 2013</a:t>
            </a: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36613-64BC-4C29-9DD4-9713EB6C3C2A}" type="slidenum">
              <a:rPr lang="da-DK" smtClean="0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03BC-DE7A-4142-AC22-80613F3CCE4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D8998-8294-4589-A7EA-CED5DFBB3B39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F6C2F-43FB-4E8D-9085-B004C2D336CE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F1CF3-85C6-41AE-80A5-FA90EBD87BA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7229-44B5-4214-8B89-B3B6987E6AD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943E0-7913-4C4F-A7AD-3A3D18FC1CC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0AB65-F7D9-4817-91C0-6E3AFDCCCD8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dPPTbaggrund"/>
          <p:cNvPicPr>
            <a:picLocks noChangeAspect="1" noChangeArrowheads="1"/>
          </p:cNvPicPr>
          <p:nvPr/>
        </p:nvPicPr>
        <p:blipFill>
          <a:blip r:embed="rId12" cstate="screen">
            <a:lum bright="32000" contrast="-34000"/>
          </a:blip>
          <a:srcRect/>
          <a:stretch>
            <a:fillRect/>
          </a:stretch>
        </p:blipFill>
        <p:spPr bwMode="auto">
          <a:xfrm>
            <a:off x="323850" y="188913"/>
            <a:ext cx="84963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9C3630-4E2E-49AF-995F-3879785A704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345845" y="260648"/>
            <a:ext cx="6054863" cy="707886"/>
          </a:xfrm>
          <a:prstGeom prst="rect">
            <a:avLst/>
          </a:prstGeom>
          <a:noFill/>
          <a:ln w="31750" cap="rnd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da-DK" sz="4000" b="1" i="0" u="none" strike="noStrike" kern="0" cap="none" spc="0" normalizeH="0" baseline="0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Smoke</a:t>
            </a:r>
            <a:r>
              <a:rPr kumimoji="0" lang="da-DK" sz="4000" b="1" i="0" u="none" strike="noStrike" kern="0" cap="none" spc="0" normalizeH="0" baseline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sauna </a:t>
            </a:r>
            <a:r>
              <a:rPr kumimoji="0" lang="da-DK" sz="4000" b="1" i="0" u="none" strike="noStrike" kern="0" cap="none" spc="0" normalizeH="0" baseline="0" dirty="0" err="1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tent</a:t>
            </a:r>
            <a:r>
              <a:rPr kumimoji="0" lang="da-DK" sz="4000" b="1" i="0" u="none" strike="noStrike" kern="0" cap="none" spc="0" normalizeH="0" baseline="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in DK</a:t>
            </a:r>
            <a:endParaRPr lang="en-GB" sz="4000" b="1" cap="none" spc="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61876"/>
            <a:ext cx="1421160" cy="1421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27584" y="1124744"/>
            <a:ext cx="7488832" cy="4104456"/>
          </a:xfrm>
        </p:spPr>
        <p:txBody>
          <a:bodyPr/>
          <a:lstStyle/>
          <a:p>
            <a:r>
              <a:rPr lang="en-GB" b="1" dirty="0" smtClean="0"/>
              <a:t>Idea!</a:t>
            </a:r>
          </a:p>
          <a:p>
            <a:r>
              <a:rPr lang="en-GB" b="1" dirty="0" smtClean="0"/>
              <a:t>To show the Danish people what a smoke sauna is – or could be!</a:t>
            </a:r>
          </a:p>
          <a:p>
            <a:r>
              <a:rPr lang="en-GB" b="1" dirty="0" smtClean="0"/>
              <a:t>The trial was carried out during the ”Sauna-Event 2015 on January 17th on a cold and very windy day.</a:t>
            </a:r>
          </a:p>
          <a:p>
            <a:r>
              <a:rPr lang="en-GB" b="1" dirty="0" smtClean="0"/>
              <a:t>As the Sauna-Event 2015 was about portable saunas, the smoke sauna was chosen to be in a 9 x 3 m. party tent.</a:t>
            </a:r>
          </a:p>
          <a:p>
            <a:r>
              <a:rPr lang="en-GB" b="1" dirty="0" smtClean="0"/>
              <a:t>	</a:t>
            </a:r>
            <a:r>
              <a:rPr lang="en-GB" b="1" dirty="0" smtClean="0">
                <a:solidFill>
                  <a:srgbClr val="FF0000"/>
                </a:solidFill>
              </a:rPr>
              <a:t>(Unfortunately delivered without both gables!)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decel="1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accel="10000" decel="1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accel="10000" decel="1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2" accel="10000" decel="1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2" accel="10000" decel="1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34169" y="1340768"/>
            <a:ext cx="9036496" cy="864096"/>
          </a:xfrm>
        </p:spPr>
        <p:txBody>
          <a:bodyPr/>
          <a:lstStyle/>
          <a:p>
            <a:pPr algn="ctr"/>
            <a:r>
              <a:rPr lang="en-GB" sz="2000" b="1" dirty="0" smtClean="0"/>
              <a:t>In action at the yearly sauna event in 2016</a:t>
            </a:r>
          </a:p>
          <a:p>
            <a:r>
              <a:rPr lang="en-GB" sz="1800" b="1" dirty="0" smtClean="0"/>
              <a:t>Notice the size compared to the </a:t>
            </a:r>
            <a:r>
              <a:rPr lang="en-GB" sz="1800" b="1" dirty="0" err="1" smtClean="0"/>
              <a:t>Savotta</a:t>
            </a:r>
            <a:r>
              <a:rPr lang="en-GB" sz="1800" b="1" dirty="0" smtClean="0"/>
              <a:t> tent sauna w. room for 6 persons!!</a:t>
            </a:r>
            <a:endParaRPr lang="en-GB" sz="18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392" y="2415952"/>
            <a:ext cx="8031216" cy="31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decel="1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accel="10000" decel="1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287524" y="1124744"/>
            <a:ext cx="8568952" cy="1800200"/>
          </a:xfrm>
        </p:spPr>
        <p:txBody>
          <a:bodyPr/>
          <a:lstStyle/>
          <a:p>
            <a:pPr algn="ctr"/>
            <a:r>
              <a:rPr lang="en-GB" sz="2000" b="1" dirty="0" smtClean="0"/>
              <a:t>Further improvements in 2017:</a:t>
            </a:r>
          </a:p>
          <a:p>
            <a:r>
              <a:rPr lang="en-GB" sz="2000" b="1" dirty="0" smtClean="0"/>
              <a:t>A new stationary stove build up by heat resistant bricks and granite stones.</a:t>
            </a:r>
          </a:p>
          <a:p>
            <a:r>
              <a:rPr lang="en-GB" sz="2000" b="1" dirty="0" smtClean="0"/>
              <a:t>A lowered ceiling with shiny surface directing the heat away from the rooftop and down towards the benches.</a:t>
            </a:r>
            <a:endParaRPr lang="en-GB" sz="2000" b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852936"/>
            <a:ext cx="2389920" cy="295232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8912" y="2852936"/>
            <a:ext cx="3686176" cy="215265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64088" y="4113656"/>
            <a:ext cx="3554339" cy="24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4000" decel="1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2" accel="14000" decel="1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2" accel="14000" decel="1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1584176"/>
          </a:xfrm>
        </p:spPr>
        <p:txBody>
          <a:bodyPr/>
          <a:lstStyle/>
          <a:p>
            <a:r>
              <a:rPr lang="en-GB" dirty="0" smtClean="0"/>
              <a:t>So it has now a stationary placement at the Danish Naturists Leisure centre 25 km from Copenhagen city centre. But can be moved anytime, as at the 2 </a:t>
            </a:r>
            <a:r>
              <a:rPr lang="en-GB" dirty="0" err="1" smtClean="0"/>
              <a:t>saunaevents</a:t>
            </a:r>
            <a:r>
              <a:rPr lang="en-GB" dirty="0" smtClean="0"/>
              <a:t> in </a:t>
            </a:r>
            <a:r>
              <a:rPr lang="en-GB" dirty="0" err="1" smtClean="0"/>
              <a:t>Cph</a:t>
            </a:r>
            <a:r>
              <a:rPr lang="en-GB" dirty="0" smtClean="0"/>
              <a:t>. And Aarhus celebrating </a:t>
            </a:r>
            <a:r>
              <a:rPr lang="en-GB" dirty="0" err="1" smtClean="0"/>
              <a:t>Finlands</a:t>
            </a:r>
            <a:r>
              <a:rPr lang="en-GB" dirty="0" smtClean="0"/>
              <a:t> 100 year anniversary!</a:t>
            </a:r>
            <a:endParaRPr lang="en-GB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5676" y="2985217"/>
            <a:ext cx="5832648" cy="344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2000" decel="14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359532" y="1700808"/>
            <a:ext cx="8208912" cy="1152128"/>
          </a:xfrm>
          <a:prstGeom prst="rect">
            <a:avLst/>
          </a:prstGeom>
          <a:ln w="25400" cap="rnd">
            <a:solidFill>
              <a:srgbClr val="FF0000"/>
            </a:solidFill>
            <a:round/>
          </a:ln>
        </p:spPr>
        <p:txBody>
          <a:bodyPr/>
          <a:lstStyle/>
          <a:p>
            <a:pPr algn="ctr"/>
            <a:r>
              <a:rPr lang="da-DK" dirty="0" smtClean="0"/>
              <a:t>How to </a:t>
            </a:r>
            <a:r>
              <a:rPr lang="da-DK" dirty="0" err="1" smtClean="0"/>
              <a:t>create</a:t>
            </a:r>
            <a:r>
              <a:rPr lang="da-DK" dirty="0" smtClean="0"/>
              <a:t> a portable </a:t>
            </a:r>
            <a:r>
              <a:rPr lang="da-DK" dirty="0" err="1" smtClean="0"/>
              <a:t>smoke</a:t>
            </a:r>
            <a:r>
              <a:rPr lang="da-DK" dirty="0" smtClean="0"/>
              <a:t> sauna: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827584" y="2924944"/>
            <a:ext cx="7272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3200" b="1" u="sng" dirty="0" err="1" smtClean="0"/>
              <a:t>Borrow</a:t>
            </a:r>
            <a:r>
              <a:rPr lang="da-DK" sz="3200" b="1" dirty="0" smtClean="0"/>
              <a:t> </a:t>
            </a:r>
            <a:r>
              <a:rPr lang="da-DK" sz="3200" b="1" dirty="0" smtClean="0"/>
              <a:t>1,5 </a:t>
            </a:r>
            <a:r>
              <a:rPr lang="da-DK" sz="3200" b="1" dirty="0" smtClean="0"/>
              <a:t>tons of </a:t>
            </a:r>
            <a:r>
              <a:rPr lang="da-DK" sz="3200" b="1" dirty="0" err="1" smtClean="0"/>
              <a:t>granite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stones</a:t>
            </a:r>
            <a:r>
              <a:rPr lang="da-DK" sz="32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3200" b="1" dirty="0" smtClean="0"/>
              <a:t>Find a hot air </a:t>
            </a:r>
            <a:r>
              <a:rPr lang="da-DK" sz="3200" b="1" dirty="0" err="1" smtClean="0"/>
              <a:t>balloon</a:t>
            </a:r>
            <a:r>
              <a:rPr lang="da-DK" sz="3200" b="1" dirty="0" smtClean="0"/>
              <a:t> skipper.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3200" b="1" dirty="0" smtClean="0"/>
              <a:t>Find a </a:t>
            </a:r>
            <a:r>
              <a:rPr lang="da-DK" sz="3200" b="1" dirty="0" err="1" smtClean="0"/>
              <a:t>big</a:t>
            </a:r>
            <a:r>
              <a:rPr lang="da-DK" sz="3200" b="1" dirty="0" smtClean="0"/>
              <a:t> party </a:t>
            </a:r>
            <a:r>
              <a:rPr lang="da-DK" sz="3200" b="1" dirty="0" err="1" smtClean="0"/>
              <a:t>tent</a:t>
            </a:r>
            <a:r>
              <a:rPr lang="da-DK" sz="32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3200" b="1" dirty="0" err="1" smtClean="0"/>
              <a:t>Get</a:t>
            </a:r>
            <a:r>
              <a:rPr lang="da-DK" sz="3200" b="1" dirty="0" smtClean="0"/>
              <a:t> it </a:t>
            </a:r>
            <a:r>
              <a:rPr lang="da-DK" sz="3200" b="1" dirty="0" err="1" smtClean="0"/>
              <a:t>heated</a:t>
            </a:r>
            <a:r>
              <a:rPr lang="da-DK" sz="3200" b="1" dirty="0" smtClean="0"/>
              <a:t> up </a:t>
            </a:r>
            <a:r>
              <a:rPr lang="da-DK" sz="3200" b="1" dirty="0" err="1" smtClean="0"/>
              <a:t>without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tent</a:t>
            </a:r>
            <a:r>
              <a:rPr lang="da-DK" sz="3200" b="1" dirty="0" smtClean="0"/>
              <a:t> fire.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3200" b="1" dirty="0" err="1" smtClean="0"/>
              <a:t>Create</a:t>
            </a:r>
            <a:r>
              <a:rPr lang="da-DK" sz="3200" b="1" dirty="0" smtClean="0"/>
              <a:t> the </a:t>
            </a:r>
            <a:r>
              <a:rPr lang="da-DK" sz="3200" b="1" dirty="0" err="1" smtClean="0"/>
              <a:t>smoke</a:t>
            </a:r>
            <a:r>
              <a:rPr lang="da-DK" sz="3200" b="1" dirty="0" smtClean="0"/>
              <a:t> </a:t>
            </a:r>
            <a:r>
              <a:rPr lang="da-DK" sz="3200" b="1" dirty="0" err="1" smtClean="0"/>
              <a:t>feeling</a:t>
            </a:r>
            <a:r>
              <a:rPr lang="da-DK" sz="3200" b="1" dirty="0" smtClean="0"/>
              <a:t>.</a:t>
            </a:r>
          </a:p>
          <a:p>
            <a:pPr marL="342900" indent="-342900"/>
            <a:endParaRPr lang="da-DK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2" presetClass="entr" presetSubtype="2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" presetClass="entr" presetSubtype="2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" presetClass="entr" presetSubtype="2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9" presetID="2" presetClass="entr" presetSubtype="2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1403648" y="1124744"/>
            <a:ext cx="5040560" cy="648072"/>
          </a:xfrm>
          <a:prstGeom prst="rect">
            <a:avLst/>
          </a:prstGeom>
          <a:ln w="25400" cap="rnd">
            <a:solidFill>
              <a:srgbClr val="FF0000"/>
            </a:solidFill>
            <a:round/>
          </a:ln>
        </p:spPr>
        <p:txBody>
          <a:bodyPr/>
          <a:lstStyle/>
          <a:p>
            <a:r>
              <a:rPr lang="en-GB" sz="3200" b="1" dirty="0" smtClean="0"/>
              <a:t>The 1,5 tons of stones</a:t>
            </a:r>
            <a:endParaRPr lang="en-GB" sz="3200" b="1" dirty="0" smtClean="0"/>
          </a:p>
        </p:txBody>
      </p:sp>
      <p:sp>
        <p:nvSpPr>
          <p:cNvPr id="6" name="Tekstboks 5"/>
          <p:cNvSpPr txBox="1"/>
          <p:nvPr/>
        </p:nvSpPr>
        <p:spPr>
          <a:xfrm>
            <a:off x="1403648" y="1844824"/>
            <a:ext cx="512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Was borrowed from a nearby stone &amp; gravel co. </a:t>
            </a:r>
          </a:p>
          <a:p>
            <a:r>
              <a:rPr lang="en-GB" dirty="0" smtClean="0"/>
              <a:t>against the transport costs: 333 €</a:t>
            </a:r>
            <a:endParaRPr lang="en-GB" dirty="0"/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2636912"/>
            <a:ext cx="6614682" cy="37813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251519" y="1844824"/>
            <a:ext cx="4654041" cy="4536504"/>
          </a:xfrm>
        </p:spPr>
        <p:txBody>
          <a:bodyPr/>
          <a:lstStyle/>
          <a:p>
            <a:r>
              <a:rPr lang="da-DK" b="1" dirty="0" err="1" smtClean="0">
                <a:solidFill>
                  <a:srgbClr val="FF0000"/>
                </a:solidFill>
              </a:rPr>
              <a:t>Telescopic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burning</a:t>
            </a:r>
            <a:r>
              <a:rPr lang="da-DK" b="1" dirty="0" smtClean="0">
                <a:solidFill>
                  <a:srgbClr val="FF0000"/>
                </a:solidFill>
              </a:rPr>
              <a:t> </a:t>
            </a:r>
            <a:r>
              <a:rPr lang="da-DK" b="1" dirty="0" err="1" smtClean="0">
                <a:solidFill>
                  <a:srgbClr val="FF0000"/>
                </a:solidFill>
              </a:rPr>
              <a:t>chamber</a:t>
            </a:r>
            <a:endParaRPr lang="da-DK" b="1" dirty="0" smtClean="0">
              <a:solidFill>
                <a:srgbClr val="FF0000"/>
              </a:solidFill>
            </a:endParaRPr>
          </a:p>
          <a:p>
            <a:r>
              <a:rPr lang="da-DK" b="1" dirty="0" smtClean="0">
                <a:solidFill>
                  <a:srgbClr val="FF0000"/>
                </a:solidFill>
              </a:rPr>
              <a:t>(0,90-2,40 m. = </a:t>
            </a:r>
            <a:r>
              <a:rPr lang="da-DK" b="1" dirty="0" err="1" smtClean="0">
                <a:solidFill>
                  <a:srgbClr val="FF0000"/>
                </a:solidFill>
              </a:rPr>
              <a:t>easy</a:t>
            </a:r>
            <a:r>
              <a:rPr lang="da-DK" b="1" dirty="0" smtClean="0">
                <a:solidFill>
                  <a:srgbClr val="FF0000"/>
                </a:solidFill>
              </a:rPr>
              <a:t> transport)</a:t>
            </a:r>
            <a:endParaRPr lang="da-DK" b="1" dirty="0">
              <a:solidFill>
                <a:srgbClr val="FF0000"/>
              </a:solidFill>
            </a:endParaRPr>
          </a:p>
          <a:p>
            <a:endParaRPr lang="da-DK" b="1" dirty="0" smtClean="0">
              <a:solidFill>
                <a:srgbClr val="FF0000"/>
              </a:solidFill>
            </a:endParaRPr>
          </a:p>
          <a:p>
            <a:endParaRPr lang="da-DK" b="1" dirty="0">
              <a:solidFill>
                <a:srgbClr val="FF0000"/>
              </a:solidFill>
            </a:endParaRPr>
          </a:p>
          <a:p>
            <a:endParaRPr lang="da-DK" b="1" dirty="0" smtClean="0">
              <a:solidFill>
                <a:srgbClr val="FF0000"/>
              </a:solidFill>
            </a:endParaRPr>
          </a:p>
          <a:p>
            <a:endParaRPr lang="da-DK" b="1" dirty="0" smtClean="0">
              <a:solidFill>
                <a:srgbClr val="FF0000"/>
              </a:solidFill>
            </a:endParaRPr>
          </a:p>
          <a:p>
            <a:r>
              <a:rPr lang="da-DK" b="1" dirty="0" smtClean="0">
                <a:solidFill>
                  <a:srgbClr val="FF0000"/>
                </a:solidFill>
              </a:rPr>
              <a:t>Heat </a:t>
            </a:r>
            <a:r>
              <a:rPr lang="da-DK" b="1" dirty="0" smtClean="0">
                <a:solidFill>
                  <a:srgbClr val="FF0000"/>
                </a:solidFill>
              </a:rPr>
              <a:t>source</a:t>
            </a:r>
          </a:p>
          <a:p>
            <a:r>
              <a:rPr lang="da-DK" b="1" dirty="0" smtClean="0">
                <a:solidFill>
                  <a:srgbClr val="FF0000"/>
                </a:solidFill>
              </a:rPr>
              <a:t>A hot air</a:t>
            </a:r>
          </a:p>
          <a:p>
            <a:r>
              <a:rPr lang="da-DK" b="1" dirty="0" err="1" smtClean="0">
                <a:solidFill>
                  <a:srgbClr val="FF0000"/>
                </a:solidFill>
              </a:rPr>
              <a:t>Balloon</a:t>
            </a:r>
            <a:endParaRPr lang="da-DK" b="1" dirty="0" smtClean="0">
              <a:solidFill>
                <a:srgbClr val="FF0000"/>
              </a:solidFill>
            </a:endParaRPr>
          </a:p>
          <a:p>
            <a:r>
              <a:rPr lang="da-DK" b="1" dirty="0" err="1" smtClean="0">
                <a:solidFill>
                  <a:srgbClr val="FF0000"/>
                </a:solidFill>
              </a:rPr>
              <a:t>Burner</a:t>
            </a:r>
            <a:r>
              <a:rPr lang="da-DK" b="1" dirty="0" smtClean="0">
                <a:solidFill>
                  <a:srgbClr val="FF0000"/>
                </a:solidFill>
              </a:rPr>
              <a:t>!</a:t>
            </a:r>
            <a:endParaRPr lang="da-DK" b="1" dirty="0">
              <a:solidFill>
                <a:srgbClr val="FF0000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953233" y="1052736"/>
            <a:ext cx="2952328" cy="720080"/>
          </a:xfrm>
          <a:prstGeom prst="rect">
            <a:avLst/>
          </a:prstGeom>
          <a:ln w="25400" cap="rnd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Heating up:</a:t>
            </a:r>
            <a:endParaRPr kumimoji="0" lang="da-DK" sz="32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827" y="3645024"/>
            <a:ext cx="3949823" cy="284026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785020"/>
            <a:ext cx="2561272" cy="313298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28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95736" y="1124744"/>
            <a:ext cx="2952328" cy="720080"/>
          </a:xfrm>
          <a:prstGeom prst="rect">
            <a:avLst/>
          </a:prstGeom>
          <a:ln w="25400" cap="rnd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Smoke</a:t>
            </a:r>
            <a:r>
              <a:rPr kumimoji="0" lang="da-DK" sz="32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da-DK" sz="32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2204864"/>
            <a:ext cx="5859362" cy="4258888"/>
          </a:xfrm>
          <a:prstGeom prst="rect">
            <a:avLst/>
          </a:prstGeom>
        </p:spPr>
      </p:pic>
      <p:sp>
        <p:nvSpPr>
          <p:cNvPr id="9" name="Tekstboks 8"/>
          <p:cNvSpPr txBox="1"/>
          <p:nvPr/>
        </p:nvSpPr>
        <p:spPr>
          <a:xfrm>
            <a:off x="611560" y="2420888"/>
            <a:ext cx="20056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Just by putting</a:t>
            </a:r>
          </a:p>
          <a:p>
            <a:r>
              <a:rPr lang="da-DK" dirty="0" err="1" smtClean="0"/>
              <a:t>firewood</a:t>
            </a:r>
            <a:r>
              <a:rPr lang="da-DK" dirty="0" smtClean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the</a:t>
            </a:r>
          </a:p>
          <a:p>
            <a:r>
              <a:rPr lang="da-DK" dirty="0" err="1" smtClean="0"/>
              <a:t>burning</a:t>
            </a:r>
            <a:r>
              <a:rPr lang="da-DK" dirty="0" smtClean="0"/>
              <a:t> </a:t>
            </a:r>
            <a:r>
              <a:rPr lang="da-DK" dirty="0" err="1" smtClean="0"/>
              <a:t>chamber</a:t>
            </a:r>
            <a:r>
              <a:rPr lang="da-DK" dirty="0" smtClean="0"/>
              <a:t>!</a:t>
            </a:r>
            <a:endParaRPr lang="da-D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AutoShape 7" descr="http://www.google.dk/url?sa=i&amp;source=images&amp;cd=&amp;docid=Y4Ttn3G2r9BRfM&amp;tbnid=J6cWntKm_mUc-M:&amp;ved=0CAUQjBwwAA&amp;url=http%3A%2F%2Fwww.hfb.dk%2Ftypo3temp%2Fpics%2Fca5310c193.jpg&amp;ei=lm-gUp68K8G54ASb9ID4Bg&amp;psig=AFQjCNHhunfAmed1f0vyQ-CFdKOqAVHbYQ&amp;ust=138633243875560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273" name="AutoShape 9" descr="http://www.google.dk/url?sa=i&amp;source=images&amp;cd=&amp;docid=Y4Ttn3G2r9BRfM&amp;tbnid=J6cWntKm_mUc-M:&amp;ved=0CAUQjBwwAA&amp;url=http%3A%2F%2Fwww.hfb.dk%2Ftypo3temp%2Fpics%2Fca5310c193.jpg&amp;ei=lm-gUp68K8G54ASb9ID4Bg&amp;psig=AFQjCNHhunfAmed1f0vyQ-CFdKOqAVHbYQ&amp;ust=138633243875560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Titel 1"/>
          <p:cNvSpPr txBox="1">
            <a:spLocks/>
          </p:cNvSpPr>
          <p:nvPr/>
        </p:nvSpPr>
        <p:spPr>
          <a:xfrm>
            <a:off x="827584" y="1196752"/>
            <a:ext cx="5544616" cy="504056"/>
          </a:xfrm>
          <a:prstGeom prst="rect">
            <a:avLst/>
          </a:prstGeom>
          <a:ln w="25400" cap="rnd">
            <a:solidFill>
              <a:srgbClr val="FF0000"/>
            </a:solidFill>
            <a:round/>
          </a:ln>
        </p:spPr>
        <p:txBody>
          <a:bodyPr/>
          <a:lstStyle/>
          <a:p>
            <a:pPr algn="ctr">
              <a:defRPr/>
            </a:pPr>
            <a:r>
              <a:rPr lang="da-DK" sz="3200" b="1" dirty="0" smtClean="0"/>
              <a:t>Building the </a:t>
            </a:r>
            <a:r>
              <a:rPr lang="da-DK" sz="3200" b="1" dirty="0" err="1" smtClean="0"/>
              <a:t>tent</a:t>
            </a:r>
            <a:r>
              <a:rPr lang="da-DK" sz="3200" b="1" dirty="0" smtClean="0"/>
              <a:t>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844824"/>
            <a:ext cx="4435426" cy="260856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487494"/>
            <a:ext cx="4048186" cy="2916324"/>
          </a:xfrm>
          <a:prstGeom prst="rect">
            <a:avLst/>
          </a:prstGeom>
        </p:spPr>
      </p:pic>
      <p:sp>
        <p:nvSpPr>
          <p:cNvPr id="7" name="Tekstboks 6"/>
          <p:cNvSpPr txBox="1"/>
          <p:nvPr/>
        </p:nvSpPr>
        <p:spPr>
          <a:xfrm>
            <a:off x="5263010" y="1850321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In </a:t>
            </a:r>
            <a:r>
              <a:rPr lang="da-DK" b="1" dirty="0" err="1" smtClean="0"/>
              <a:t>stormy</a:t>
            </a:r>
            <a:r>
              <a:rPr lang="da-DK" b="1" dirty="0" smtClean="0"/>
              <a:t> </a:t>
            </a:r>
            <a:r>
              <a:rPr lang="da-DK" b="1" dirty="0" err="1" smtClean="0"/>
              <a:t>weather</a:t>
            </a:r>
            <a:r>
              <a:rPr lang="da-DK" b="1" dirty="0" smtClean="0"/>
              <a:t>!</a:t>
            </a:r>
            <a:endParaRPr lang="da-DK" b="1" dirty="0"/>
          </a:p>
        </p:txBody>
      </p:sp>
      <p:sp>
        <p:nvSpPr>
          <p:cNvPr id="49" name="Tekstboks 48"/>
          <p:cNvSpPr txBox="1"/>
          <p:nvPr/>
        </p:nvSpPr>
        <p:spPr>
          <a:xfrm>
            <a:off x="1053088" y="4985062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And with fast </a:t>
            </a:r>
            <a:r>
              <a:rPr lang="da-DK" b="1" dirty="0" err="1" smtClean="0"/>
              <a:t>invented</a:t>
            </a:r>
            <a:r>
              <a:rPr lang="da-DK" b="1" dirty="0" smtClean="0"/>
              <a:t> </a:t>
            </a:r>
            <a:r>
              <a:rPr lang="da-DK" b="1" dirty="0" err="1" smtClean="0"/>
              <a:t>gables</a:t>
            </a:r>
            <a:r>
              <a:rPr lang="da-DK" b="1" dirty="0" smtClean="0"/>
              <a:t>!</a:t>
            </a:r>
            <a:endParaRPr lang="da-DK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1622909" y="1124744"/>
            <a:ext cx="4752528" cy="720080"/>
          </a:xfrm>
          <a:prstGeom prst="rect">
            <a:avLst/>
          </a:prstGeom>
          <a:ln w="25400" cap="rnd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final </a:t>
            </a:r>
            <a:r>
              <a:rPr kumimoji="0" lang="da-DK" sz="3600" b="1" i="0" u="none" strike="noStrike" kern="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</a:t>
            </a:r>
            <a:r>
              <a:rPr kumimoji="0" lang="da-DK" sz="36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da-DK" sz="36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kstboks 3"/>
          <p:cNvSpPr txBox="1"/>
          <p:nvPr/>
        </p:nvSpPr>
        <p:spPr>
          <a:xfrm>
            <a:off x="827584" y="198884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/>
              <a:t>Due to </a:t>
            </a:r>
            <a:r>
              <a:rPr lang="da-DK" sz="1600" b="1" dirty="0" err="1" smtClean="0"/>
              <a:t>too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eagerly</a:t>
            </a:r>
            <a:r>
              <a:rPr lang="da-DK" sz="1600" b="1" dirty="0" smtClean="0"/>
              <a:t> heating the </a:t>
            </a:r>
            <a:r>
              <a:rPr lang="da-DK" sz="1600" b="1" dirty="0" err="1" smtClean="0"/>
              <a:t>roof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softened</a:t>
            </a:r>
            <a:r>
              <a:rPr lang="da-DK" sz="1600" b="1" dirty="0" smtClean="0"/>
              <a:t> and the </a:t>
            </a:r>
            <a:r>
              <a:rPr lang="da-DK" sz="1600" b="1" dirty="0" err="1" smtClean="0"/>
              <a:t>burning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chamber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melted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partly</a:t>
            </a:r>
            <a:r>
              <a:rPr lang="da-DK" sz="1600" b="1" dirty="0" smtClean="0"/>
              <a:t>! But </a:t>
            </a:r>
            <a:r>
              <a:rPr lang="da-DK" sz="1600" b="1" dirty="0" err="1" smtClean="0"/>
              <a:t>apart</a:t>
            </a:r>
            <a:r>
              <a:rPr lang="da-DK" sz="1600" b="1" dirty="0" smtClean="0"/>
              <a:t> from </a:t>
            </a:r>
            <a:r>
              <a:rPr lang="da-DK" sz="1600" b="1" dirty="0" err="1" smtClean="0"/>
              <a:t>that</a:t>
            </a:r>
            <a:r>
              <a:rPr lang="da-DK" sz="1600" b="1" dirty="0" smtClean="0"/>
              <a:t>, </a:t>
            </a:r>
            <a:r>
              <a:rPr lang="da-DK" sz="1600" b="1" dirty="0" err="1" smtClean="0"/>
              <a:t>people</a:t>
            </a:r>
            <a:r>
              <a:rPr lang="da-DK" sz="1600" b="1" dirty="0" smtClean="0"/>
              <a:t> and the </a:t>
            </a:r>
            <a:r>
              <a:rPr lang="da-DK" sz="1600" b="1" dirty="0" err="1" smtClean="0"/>
              <a:t>press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got</a:t>
            </a:r>
            <a:r>
              <a:rPr lang="da-DK" sz="1600" b="1" dirty="0" smtClean="0"/>
              <a:t> a </a:t>
            </a:r>
            <a:r>
              <a:rPr lang="da-DK" sz="1600" b="1" dirty="0" err="1" smtClean="0"/>
              <a:t>good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impression</a:t>
            </a:r>
            <a:r>
              <a:rPr lang="da-DK" sz="1600" b="1" dirty="0" smtClean="0"/>
              <a:t>! And </a:t>
            </a:r>
            <a:r>
              <a:rPr lang="da-DK" sz="1600" b="1" dirty="0" err="1" smtClean="0"/>
              <a:t>we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learned</a:t>
            </a:r>
            <a:r>
              <a:rPr lang="da-DK" sz="1600" b="1" dirty="0" smtClean="0"/>
              <a:t> a </a:t>
            </a:r>
            <a:r>
              <a:rPr lang="da-DK" sz="1600" b="1" dirty="0" err="1" smtClean="0"/>
              <a:t>lot</a:t>
            </a:r>
            <a:r>
              <a:rPr lang="da-DK" sz="1600" b="1" dirty="0" smtClean="0"/>
              <a:t> from </a:t>
            </a:r>
            <a:r>
              <a:rPr lang="da-DK" sz="1600" b="1" dirty="0" err="1" smtClean="0"/>
              <a:t>our</a:t>
            </a:r>
            <a:r>
              <a:rPr lang="da-DK" sz="1600" b="1" dirty="0" smtClean="0"/>
              <a:t> </a:t>
            </a:r>
            <a:r>
              <a:rPr lang="da-DK" sz="1600" b="1" dirty="0" err="1" smtClean="0"/>
              <a:t>mistakes</a:t>
            </a:r>
            <a:r>
              <a:rPr lang="da-DK" sz="1600" b="1" dirty="0" smtClean="0"/>
              <a:t>!!</a:t>
            </a:r>
            <a:endParaRPr lang="da-DK" sz="1600" b="1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803837"/>
            <a:ext cx="5057909" cy="3621345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6065098" y="2821190"/>
            <a:ext cx="24673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By the </a:t>
            </a:r>
            <a:r>
              <a:rPr lang="da-DK" dirty="0" err="1" smtClean="0"/>
              <a:t>way</a:t>
            </a:r>
            <a:r>
              <a:rPr lang="da-DK" dirty="0" smtClean="0"/>
              <a:t>:</a:t>
            </a:r>
          </a:p>
          <a:p>
            <a:r>
              <a:rPr lang="da-DK" dirty="0" smtClean="0"/>
              <a:t>It is Tito </a:t>
            </a:r>
            <a:r>
              <a:rPr lang="da-DK" dirty="0" err="1" smtClean="0"/>
              <a:t>Gronow</a:t>
            </a:r>
            <a:endParaRPr lang="da-DK" dirty="0" smtClean="0"/>
          </a:p>
          <a:p>
            <a:r>
              <a:rPr lang="da-DK" dirty="0" smtClean="0"/>
              <a:t>from the </a:t>
            </a:r>
            <a:r>
              <a:rPr lang="da-DK" dirty="0" err="1" smtClean="0"/>
              <a:t>Finnish</a:t>
            </a:r>
            <a:endParaRPr lang="da-DK" dirty="0" smtClean="0"/>
          </a:p>
          <a:p>
            <a:r>
              <a:rPr lang="da-DK" dirty="0" err="1" smtClean="0"/>
              <a:t>Embassy</a:t>
            </a:r>
            <a:r>
              <a:rPr lang="da-DK" dirty="0" smtClean="0"/>
              <a:t> and </a:t>
            </a:r>
          </a:p>
          <a:p>
            <a:r>
              <a:rPr lang="da-DK" dirty="0" err="1" smtClean="0"/>
              <a:t>member</a:t>
            </a:r>
            <a:r>
              <a:rPr lang="da-DK" dirty="0" smtClean="0"/>
              <a:t> of SSS </a:t>
            </a:r>
          </a:p>
          <a:p>
            <a:r>
              <a:rPr lang="da-DK" dirty="0" err="1" smtClean="0"/>
              <a:t>who</a:t>
            </a:r>
            <a:r>
              <a:rPr lang="da-DK" dirty="0" smtClean="0"/>
              <a:t> is ”</a:t>
            </a:r>
            <a:r>
              <a:rPr lang="da-DK" dirty="0" err="1" smtClean="0"/>
              <a:t>Löylymajuuri</a:t>
            </a:r>
            <a:r>
              <a:rPr lang="da-DK" dirty="0" smtClean="0"/>
              <a:t>”!</a:t>
            </a:r>
            <a:endParaRPr lang="da-DK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" presetClass="entr" presetSubtype="2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dvAuto="50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323528" y="1916832"/>
            <a:ext cx="8712968" cy="2736304"/>
          </a:xfrm>
        </p:spPr>
        <p:txBody>
          <a:bodyPr/>
          <a:lstStyle/>
          <a:p>
            <a:r>
              <a:rPr lang="da-DK" sz="2000" dirty="0" err="1" smtClean="0"/>
              <a:t>You</a:t>
            </a:r>
            <a:r>
              <a:rPr lang="da-DK" sz="2000" dirty="0" smtClean="0"/>
              <a:t> </a:t>
            </a:r>
            <a:r>
              <a:rPr lang="da-DK" sz="2000" dirty="0" err="1" smtClean="0"/>
              <a:t>smoke</a:t>
            </a:r>
            <a:r>
              <a:rPr lang="da-DK" sz="2000" dirty="0" smtClean="0"/>
              <a:t> sauna </a:t>
            </a:r>
            <a:r>
              <a:rPr lang="da-DK" sz="2000" dirty="0" err="1" smtClean="0"/>
              <a:t>lovers</a:t>
            </a:r>
            <a:r>
              <a:rPr lang="da-DK" sz="2000" dirty="0" smtClean="0"/>
              <a:t> know, </a:t>
            </a:r>
            <a:r>
              <a:rPr lang="da-DK" sz="2000" dirty="0" err="1" smtClean="0"/>
              <a:t>that</a:t>
            </a:r>
            <a:r>
              <a:rPr lang="da-DK" sz="2000" dirty="0" smtClean="0"/>
              <a:t> </a:t>
            </a:r>
            <a:r>
              <a:rPr lang="da-DK" sz="2000" dirty="0" err="1" smtClean="0"/>
              <a:t>there</a:t>
            </a:r>
            <a:r>
              <a:rPr lang="da-DK" sz="2000" dirty="0" smtClean="0"/>
              <a:t> is </a:t>
            </a:r>
            <a:r>
              <a:rPr lang="da-DK" sz="2000" dirty="0" err="1" smtClean="0"/>
              <a:t>only</a:t>
            </a:r>
            <a:r>
              <a:rPr lang="da-DK" sz="2000" dirty="0" smtClean="0"/>
              <a:t> </a:t>
            </a:r>
            <a:r>
              <a:rPr lang="da-DK" sz="2000" dirty="0" err="1" smtClean="0"/>
              <a:t>one</a:t>
            </a:r>
            <a:r>
              <a:rPr lang="da-DK" sz="2000" dirty="0" smtClean="0"/>
              <a:t> </a:t>
            </a:r>
            <a:r>
              <a:rPr lang="da-DK" sz="2000" dirty="0" err="1" smtClean="0"/>
              <a:t>disadvantage</a:t>
            </a:r>
            <a:r>
              <a:rPr lang="da-DK" sz="2000" dirty="0" smtClean="0"/>
              <a:t> of </a:t>
            </a:r>
            <a:r>
              <a:rPr lang="da-DK" sz="2000" dirty="0" err="1" smtClean="0"/>
              <a:t>smoke</a:t>
            </a:r>
            <a:r>
              <a:rPr lang="da-DK" sz="2000" dirty="0" smtClean="0"/>
              <a:t> saunas:</a:t>
            </a:r>
          </a:p>
          <a:p>
            <a:r>
              <a:rPr lang="da-DK" sz="2000" dirty="0" smtClean="0"/>
              <a:t>It </a:t>
            </a:r>
            <a:r>
              <a:rPr lang="da-DK" sz="2000" dirty="0" err="1" smtClean="0"/>
              <a:t>takes</a:t>
            </a:r>
            <a:r>
              <a:rPr lang="da-DK" sz="2000" dirty="0" smtClean="0"/>
              <a:t> </a:t>
            </a:r>
            <a:r>
              <a:rPr lang="da-DK" sz="2000" dirty="0" err="1" smtClean="0"/>
              <a:t>very</a:t>
            </a:r>
            <a:r>
              <a:rPr lang="da-DK" sz="2000" dirty="0" smtClean="0"/>
              <a:t> long time, to heat it up and </a:t>
            </a:r>
            <a:r>
              <a:rPr lang="da-DK" sz="2000" dirty="0" err="1" smtClean="0"/>
              <a:t>clean</a:t>
            </a:r>
            <a:r>
              <a:rPr lang="da-DK" sz="2000" dirty="0" smtClean="0"/>
              <a:t> it </a:t>
            </a:r>
            <a:r>
              <a:rPr lang="da-DK" sz="2000" dirty="0" err="1" smtClean="0"/>
              <a:t>afterwards</a:t>
            </a:r>
            <a:r>
              <a:rPr lang="da-DK" sz="2000" dirty="0" smtClean="0"/>
              <a:t>!</a:t>
            </a:r>
          </a:p>
          <a:p>
            <a:r>
              <a:rPr lang="da-DK" sz="2000" dirty="0" err="1" smtClean="0"/>
              <a:t>Our</a:t>
            </a:r>
            <a:r>
              <a:rPr lang="da-DK" sz="2000" dirty="0" smtClean="0"/>
              <a:t> solution:</a:t>
            </a:r>
          </a:p>
          <a:p>
            <a:r>
              <a:rPr lang="da-DK" sz="2000" dirty="0" err="1" smtClean="0"/>
              <a:t>Use</a:t>
            </a:r>
            <a:r>
              <a:rPr lang="da-DK" sz="2000" dirty="0" smtClean="0"/>
              <a:t> 40 liters of </a:t>
            </a:r>
            <a:r>
              <a:rPr lang="da-DK" sz="2000" dirty="0" err="1" smtClean="0"/>
              <a:t>liquid</a:t>
            </a:r>
            <a:r>
              <a:rPr lang="da-DK" sz="2000" dirty="0" smtClean="0"/>
              <a:t> gas and 25 liters of </a:t>
            </a:r>
            <a:r>
              <a:rPr lang="da-DK" sz="2000" dirty="0" err="1" smtClean="0"/>
              <a:t>birch</a:t>
            </a:r>
            <a:r>
              <a:rPr lang="da-DK" sz="2000" dirty="0" smtClean="0"/>
              <a:t> </a:t>
            </a:r>
            <a:r>
              <a:rPr lang="da-DK" sz="2000" dirty="0" err="1" smtClean="0"/>
              <a:t>firewood</a:t>
            </a:r>
            <a:r>
              <a:rPr lang="da-DK" sz="2000" dirty="0" smtClean="0"/>
              <a:t>, and it is done in </a:t>
            </a:r>
            <a:r>
              <a:rPr lang="da-DK" sz="2000" dirty="0" err="1" smtClean="0"/>
              <a:t>less</a:t>
            </a:r>
            <a:r>
              <a:rPr lang="da-DK" sz="2000" dirty="0" smtClean="0"/>
              <a:t> </a:t>
            </a:r>
            <a:r>
              <a:rPr lang="da-DK" sz="2000" dirty="0" err="1" smtClean="0"/>
              <a:t>than</a:t>
            </a:r>
            <a:r>
              <a:rPr lang="da-DK" sz="2000" dirty="0" smtClean="0"/>
              <a:t> </a:t>
            </a:r>
            <a:r>
              <a:rPr lang="da-DK" sz="2000" dirty="0" err="1" smtClean="0"/>
              <a:t>one</a:t>
            </a:r>
            <a:r>
              <a:rPr lang="da-DK" sz="2000" dirty="0" smtClean="0"/>
              <a:t> </a:t>
            </a:r>
            <a:r>
              <a:rPr lang="da-DK" sz="2000" dirty="0" err="1" smtClean="0"/>
              <a:t>hour</a:t>
            </a:r>
            <a:r>
              <a:rPr lang="da-DK" sz="2000" dirty="0" smtClean="0"/>
              <a:t>! ;o)</a:t>
            </a:r>
          </a:p>
          <a:p>
            <a:r>
              <a:rPr lang="da-DK" sz="2000" dirty="0" smtClean="0"/>
              <a:t>Max. Temperature in the </a:t>
            </a:r>
            <a:r>
              <a:rPr lang="da-DK" sz="2000" dirty="0" err="1" smtClean="0"/>
              <a:t>stones</a:t>
            </a:r>
            <a:r>
              <a:rPr lang="da-DK" sz="2000" dirty="0" smtClean="0"/>
              <a:t> </a:t>
            </a:r>
            <a:r>
              <a:rPr lang="da-DK" sz="2000" dirty="0" err="1" smtClean="0"/>
              <a:t>was</a:t>
            </a:r>
            <a:r>
              <a:rPr lang="da-DK" sz="2000" dirty="0" smtClean="0"/>
              <a:t> </a:t>
            </a:r>
            <a:r>
              <a:rPr lang="da-DK" sz="2000" dirty="0" err="1" smtClean="0"/>
              <a:t>measured</a:t>
            </a:r>
            <a:r>
              <a:rPr lang="da-DK" sz="2000" dirty="0" smtClean="0"/>
              <a:t> to 870</a:t>
            </a:r>
            <a:r>
              <a:rPr lang="da-DK" sz="2000" baseline="52000" dirty="0" smtClean="0"/>
              <a:t>o</a:t>
            </a:r>
            <a:r>
              <a:rPr lang="da-DK" sz="2000" dirty="0" smtClean="0"/>
              <a:t> C. a </a:t>
            </a:r>
            <a:r>
              <a:rPr lang="da-DK" sz="2000" dirty="0" err="1" smtClean="0"/>
              <a:t>little</a:t>
            </a:r>
            <a:r>
              <a:rPr lang="da-DK" sz="2000" dirty="0" smtClean="0"/>
              <a:t> </a:t>
            </a:r>
            <a:r>
              <a:rPr lang="da-DK" sz="2000" dirty="0" err="1" smtClean="0"/>
              <a:t>too</a:t>
            </a:r>
            <a:r>
              <a:rPr lang="da-DK" sz="2000" dirty="0" smtClean="0"/>
              <a:t> </a:t>
            </a:r>
            <a:r>
              <a:rPr lang="da-DK" sz="2000" dirty="0" err="1" smtClean="0"/>
              <a:t>much</a:t>
            </a:r>
            <a:r>
              <a:rPr lang="da-DK" sz="2000" dirty="0" smtClean="0"/>
              <a:t>!</a:t>
            </a:r>
          </a:p>
          <a:p>
            <a:endParaRPr lang="da-DK" dirty="0" smtClean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648247" y="1125885"/>
            <a:ext cx="4752528" cy="720080"/>
          </a:xfrm>
          <a:prstGeom prst="rect">
            <a:avLst/>
          </a:prstGeom>
          <a:ln w="25400" cap="rnd">
            <a:solidFill>
              <a:srgbClr val="FF0000"/>
            </a:solidFill>
            <a:rou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600" b="1" i="0" u="none" strike="noStrike" kern="0" cap="none" spc="0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Statistics</a:t>
            </a:r>
            <a:r>
              <a:rPr kumimoji="0" lang="da-DK" sz="3600" b="1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da-DK" sz="3600" b="1" i="0" u="none" strike="noStrike" kern="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4365104"/>
            <a:ext cx="3340885" cy="20984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6400800" cy="2304256"/>
          </a:xfrm>
        </p:spPr>
        <p:txBody>
          <a:bodyPr/>
          <a:lstStyle/>
          <a:p>
            <a:r>
              <a:rPr lang="da-DK" b="1" dirty="0" smtClean="0"/>
              <a:t>Development in 2016:</a:t>
            </a:r>
          </a:p>
          <a:p>
            <a:r>
              <a:rPr lang="da-DK" dirty="0" smtClean="0"/>
              <a:t>New </a:t>
            </a:r>
            <a:r>
              <a:rPr lang="da-DK" dirty="0" err="1" smtClean="0"/>
              <a:t>improved</a:t>
            </a:r>
            <a:r>
              <a:rPr lang="da-DK" dirty="0" smtClean="0"/>
              <a:t> </a:t>
            </a:r>
            <a:r>
              <a:rPr lang="da-DK" dirty="0" err="1" smtClean="0"/>
              <a:t>burning</a:t>
            </a:r>
            <a:r>
              <a:rPr lang="da-DK" dirty="0" smtClean="0"/>
              <a:t> </a:t>
            </a:r>
            <a:r>
              <a:rPr lang="da-DK" dirty="0" err="1" smtClean="0"/>
              <a:t>chamber</a:t>
            </a:r>
            <a:r>
              <a:rPr lang="da-DK" dirty="0" smtClean="0"/>
              <a:t> with smaller measures: 40 x 40 x 100 cm</a:t>
            </a:r>
          </a:p>
          <a:p>
            <a:r>
              <a:rPr lang="da-DK" dirty="0" smtClean="0"/>
              <a:t>And </a:t>
            </a:r>
            <a:r>
              <a:rPr lang="da-DK" dirty="0" err="1" smtClean="0"/>
              <a:t>stronger</a:t>
            </a:r>
            <a:r>
              <a:rPr lang="da-DK" dirty="0" smtClean="0"/>
              <a:t> walls!!</a:t>
            </a:r>
          </a:p>
          <a:p>
            <a:r>
              <a:rPr lang="da-DK" dirty="0" smtClean="0"/>
              <a:t>And a new solid </a:t>
            </a:r>
            <a:r>
              <a:rPr lang="da-DK" dirty="0" err="1" smtClean="0"/>
              <a:t>tent</a:t>
            </a:r>
            <a:r>
              <a:rPr lang="da-DK" dirty="0" smtClean="0"/>
              <a:t>!! (</a:t>
            </a:r>
            <a:r>
              <a:rPr lang="da-DK" dirty="0" err="1" smtClean="0"/>
              <a:t>Weight</a:t>
            </a:r>
            <a:r>
              <a:rPr lang="da-DK" dirty="0" smtClean="0"/>
              <a:t>: 250 kg.)</a:t>
            </a:r>
            <a:endParaRPr lang="da-DK" dirty="0" smtClean="0"/>
          </a:p>
          <a:p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3573016"/>
            <a:ext cx="4032447" cy="2880320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636" y="3573016"/>
            <a:ext cx="4156288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10000" decel="1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accel="10000" decel="1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2" accel="10000" decel="1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2" accel="10000" decel="1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DDSmaster-eng">
  <a:themeElements>
    <a:clrScheme name="Brugerdefiner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99"/>
      </a:hlink>
      <a:folHlink>
        <a:srgbClr val="99CC00"/>
      </a:folHlink>
    </a:clrScheme>
    <a:fontScheme name="saunaselskab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unaselskab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aselskab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aselskab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aselskab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aselskab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unaselskab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aselskab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aselskab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aselskab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aselskab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aselskab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unaselskab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DDSmaster-eng</Template>
  <TotalTime>5796</TotalTime>
  <Words>463</Words>
  <Application>Microsoft Office PowerPoint</Application>
  <PresentationFormat>Skærmshow (4:3)</PresentationFormat>
  <Paragraphs>64</Paragraphs>
  <Slides>12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Diastitler</vt:lpstr>
      </vt:variant>
      <vt:variant>
        <vt:i4>12</vt:i4>
      </vt:variant>
      <vt:variant>
        <vt:lpstr>Brugerdefinerede diasshow</vt:lpstr>
      </vt:variant>
      <vt:variant>
        <vt:i4>1</vt:i4>
      </vt:variant>
    </vt:vector>
  </HeadingPairs>
  <TitlesOfParts>
    <vt:vector size="14" baseType="lpstr">
      <vt:lpstr>DDSmaster-eng</vt:lpstr>
      <vt:lpstr>PowerPoint-præsentation</vt:lpstr>
      <vt:lpstr>How to create a portable smoke sauna: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Kort udgave!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Saunagus kursus</dc:title>
  <dc:creator>Michael B. Jensen</dc:creator>
  <cp:lastModifiedBy>Michael Besnier Jensen</cp:lastModifiedBy>
  <cp:revision>281</cp:revision>
  <dcterms:created xsi:type="dcterms:W3CDTF">2013-10-08T16:16:03Z</dcterms:created>
  <dcterms:modified xsi:type="dcterms:W3CDTF">2018-02-01T12:02:09Z</dcterms:modified>
</cp:coreProperties>
</file>